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60" r:id="rId8"/>
    <p:sldId id="263" r:id="rId9"/>
    <p:sldId id="266" r:id="rId10"/>
    <p:sldId id="265" r:id="rId11"/>
    <p:sldId id="264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8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1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0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8304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66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36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31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385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0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65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020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4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66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54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9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3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7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657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4"/>
            <a:ext cx="9448800" cy="29750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/>
              <a:t>Неделя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8000" dirty="0" smtClean="0"/>
              <a:t>ПРАЗДНИЧНАЯ ПОЧТА</a:t>
            </a:r>
            <a:endParaRPr lang="ru-RU" sz="9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78421"/>
            <a:ext cx="9448800" cy="6858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Тематическое проектирование в </a:t>
            </a:r>
            <a:r>
              <a:rPr lang="ru-RU" dirty="0" smtClean="0"/>
              <a:t>средней </a:t>
            </a:r>
            <a:r>
              <a:rPr lang="ru-RU" dirty="0" smtClean="0"/>
              <a:t>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6834" y="1210614"/>
            <a:ext cx="864172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644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946" y="520332"/>
            <a:ext cx="8946541" cy="4195481"/>
          </a:xfrm>
        </p:spPr>
        <p:txBody>
          <a:bodyPr/>
          <a:lstStyle/>
          <a:p>
            <a:r>
              <a:rPr lang="ru-RU" dirty="0"/>
              <a:t>Создать условия для с/р игры «Собираемся на прогулку» </a:t>
            </a:r>
            <a:endParaRPr lang="ru-RU" dirty="0" smtClean="0"/>
          </a:p>
          <a:p>
            <a:r>
              <a:rPr lang="ru-RU" dirty="0" smtClean="0"/>
              <a:t>Цель</a:t>
            </a:r>
            <a:r>
              <a:rPr lang="ru-RU" dirty="0"/>
              <a:t>: развивать у детей умение подбирать одежду для разного сезона, научить правильно называть элементы одежды, закреплять обобщенные понятия «одежда», «обувь», воспитывать заботливое отношение к окружающим.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12" y="1919584"/>
            <a:ext cx="3540751" cy="49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586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Ситуативный разговор «Мой домашний адрес»</a:t>
            </a:r>
            <a:br>
              <a:rPr lang="ru-RU" dirty="0"/>
            </a:br>
            <a:r>
              <a:rPr lang="ru-RU" dirty="0"/>
              <a:t>Цель: Учить детей называть свой домашний адрес , город в котором он живет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933" y="2531915"/>
            <a:ext cx="2852477" cy="406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08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8765" y="590395"/>
            <a:ext cx="8195235" cy="438651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Презентация: « Что такое почтовая марка». Цель: дать понятие почтовая марка, знакомить детей с разнообразием видов марок.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Беседа «Каждой вещи свое место» Цель: Цель: продолжать работу по освоению детьми первоначальных представлений социального характера.</a:t>
            </a:r>
          </a:p>
          <a:p>
            <a:r>
              <a:rPr lang="ru-RU" dirty="0"/>
              <a:t>ситуативный разговор с целью воспитания привычек самостоятельно умываться, мыть руки с мылом перед едой, после пользования туалетом</a:t>
            </a:r>
          </a:p>
          <a:p>
            <a:r>
              <a:rPr lang="ru-RU" dirty="0"/>
              <a:t>Предложить детям иллюстрации на тему: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Почтовая марка».</a:t>
            </a:r>
          </a:p>
          <a:p>
            <a:r>
              <a:rPr lang="ru-RU" dirty="0"/>
              <a:t>Рекомендация «Совершить совместный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поход </a:t>
            </a:r>
            <a:r>
              <a:rPr lang="ru-RU" dirty="0"/>
              <a:t>на почту, отправить письмо близким».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927" y="3271235"/>
            <a:ext cx="4715175" cy="341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7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3890" y="623552"/>
            <a:ext cx="6070093" cy="5519671"/>
          </a:xfrm>
        </p:spPr>
        <p:txBody>
          <a:bodyPr/>
          <a:lstStyle/>
          <a:p>
            <a:r>
              <a:rPr lang="ru-RU" sz="2800" dirty="0"/>
              <a:t>Проведение дидактической игры «Кому это надо?»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Задачи</a:t>
            </a:r>
            <a:r>
              <a:rPr lang="ru-RU" sz="2800" dirty="0"/>
              <a:t>: формировать знания детей о профессиях взрослых, профессиональных принадлежностях, формы одежды по профессиям, её </a:t>
            </a:r>
            <a:r>
              <a:rPr lang="ru-RU" sz="2800" dirty="0" smtClean="0"/>
              <a:t>функциям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Чтение стихотворения С.Я Маршака "Почта</a:t>
            </a:r>
            <a:r>
              <a:rPr lang="ru-RU" sz="2800" dirty="0" smtClean="0"/>
              <a:t>"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940" y="0"/>
            <a:ext cx="52350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8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1674" y="347730"/>
            <a:ext cx="9058180" cy="590066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Кто стучится в дверь ко мне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 толстой сумкой на ремне,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 цифрой 5 на медной бляшке,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синей форменной фуражке?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Это он,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Это он,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Ленинградский почтальон.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 него сегодня много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Писем в сумке на боку,-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Из Ташкента, Таганрога,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Из Тамбова и Баку.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семь часов он начал дело,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десять сумка похудела,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 к двенадцати часам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Всё разнёс по адресам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— Заказное из Ростова</a:t>
            </a:r>
            <a:br>
              <a:rPr lang="ru-RU" dirty="0"/>
            </a:br>
            <a:r>
              <a:rPr lang="ru-RU" dirty="0"/>
              <a:t>Для товарища Житкова!</a:t>
            </a:r>
            <a:br>
              <a:rPr lang="ru-RU" dirty="0"/>
            </a:br>
            <a:r>
              <a:rPr lang="ru-RU" dirty="0"/>
              <a:t>— Заказное для Житкова?</a:t>
            </a:r>
            <a:br>
              <a:rPr lang="ru-RU" dirty="0"/>
            </a:br>
            <a:r>
              <a:rPr lang="ru-RU" dirty="0"/>
              <a:t>Извините, нет такого!</a:t>
            </a:r>
            <a:br>
              <a:rPr lang="ru-RU" dirty="0"/>
            </a:br>
            <a:r>
              <a:rPr lang="ru-RU" dirty="0"/>
              <a:t>В Лондон вылетел вчера</a:t>
            </a:r>
            <a:br>
              <a:rPr lang="ru-RU" dirty="0"/>
            </a:br>
            <a:r>
              <a:rPr lang="ru-RU" dirty="0"/>
              <a:t>В семь четырнадцать утра.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896" y="1034868"/>
            <a:ext cx="3480293" cy="45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9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412124"/>
            <a:ext cx="8946541" cy="583627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Житков </a:t>
            </a:r>
            <a:r>
              <a:rPr lang="ru-RU" dirty="0"/>
              <a:t>за границу</a:t>
            </a:r>
            <a:br>
              <a:rPr lang="ru-RU" dirty="0"/>
            </a:br>
            <a:r>
              <a:rPr lang="ru-RU" dirty="0"/>
              <a:t>По воздуху мчится —</a:t>
            </a:r>
            <a:br>
              <a:rPr lang="ru-RU" dirty="0"/>
            </a:br>
            <a:r>
              <a:rPr lang="ru-RU" dirty="0"/>
              <a:t>Земля зеленеет внизу.</a:t>
            </a:r>
            <a:br>
              <a:rPr lang="ru-RU" dirty="0"/>
            </a:br>
            <a:r>
              <a:rPr lang="ru-RU" dirty="0"/>
              <a:t>А вслед за Житковым</a:t>
            </a:r>
            <a:br>
              <a:rPr lang="ru-RU" dirty="0"/>
            </a:br>
            <a:r>
              <a:rPr lang="ru-RU" dirty="0"/>
              <a:t>В вагоне почтовом</a:t>
            </a:r>
            <a:br>
              <a:rPr lang="ru-RU" dirty="0"/>
            </a:br>
            <a:r>
              <a:rPr lang="ru-RU" dirty="0"/>
              <a:t>Письмо заказное везут.</a:t>
            </a:r>
          </a:p>
          <a:p>
            <a:r>
              <a:rPr lang="ru-RU" dirty="0"/>
              <a:t>Пакеты по полкам</a:t>
            </a:r>
            <a:br>
              <a:rPr lang="ru-RU" dirty="0"/>
            </a:br>
            <a:r>
              <a:rPr lang="ru-RU" dirty="0"/>
              <a:t>Разложены с толком,</a:t>
            </a:r>
            <a:br>
              <a:rPr lang="ru-RU" dirty="0"/>
            </a:br>
            <a:r>
              <a:rPr lang="ru-RU" dirty="0"/>
              <a:t>В дороге разборка идёт,</a:t>
            </a:r>
            <a:br>
              <a:rPr lang="ru-RU" dirty="0"/>
            </a:br>
            <a:r>
              <a:rPr lang="ru-RU" dirty="0"/>
              <a:t>И два почтальона</a:t>
            </a:r>
            <a:br>
              <a:rPr lang="ru-RU" dirty="0"/>
            </a:br>
            <a:r>
              <a:rPr lang="ru-RU" dirty="0"/>
              <a:t>На лавках вагона</a:t>
            </a:r>
            <a:br>
              <a:rPr lang="ru-RU" dirty="0"/>
            </a:br>
            <a:r>
              <a:rPr lang="ru-RU" dirty="0"/>
              <a:t>Качаются ночь напролёт.</a:t>
            </a:r>
            <a:br>
              <a:rPr lang="ru-RU" dirty="0"/>
            </a:br>
            <a:r>
              <a:rPr lang="ru-RU" dirty="0"/>
              <a:t>Открытка — В Дубровку,</a:t>
            </a:r>
            <a:br>
              <a:rPr lang="ru-RU" dirty="0"/>
            </a:br>
            <a:r>
              <a:rPr lang="ru-RU" dirty="0"/>
              <a:t>Посылка — В Покровку,</a:t>
            </a:r>
            <a:br>
              <a:rPr lang="ru-RU" dirty="0"/>
            </a:br>
            <a:r>
              <a:rPr lang="ru-RU" dirty="0"/>
              <a:t>Газета — В Ростов-на-Дону.</a:t>
            </a:r>
            <a:br>
              <a:rPr lang="ru-RU" dirty="0"/>
            </a:br>
            <a:r>
              <a:rPr lang="ru-RU" dirty="0"/>
              <a:t>Письмо — В Бологое.</a:t>
            </a:r>
            <a:br>
              <a:rPr lang="ru-RU" dirty="0"/>
            </a:br>
            <a:r>
              <a:rPr lang="ru-RU" dirty="0"/>
              <a:t>А вот заказное</a:t>
            </a:r>
            <a:br>
              <a:rPr lang="ru-RU" dirty="0"/>
            </a:br>
            <a:r>
              <a:rPr lang="ru-RU" dirty="0"/>
              <a:t>Пойдет за границу —</a:t>
            </a:r>
            <a:br>
              <a:rPr lang="ru-RU" dirty="0"/>
            </a:br>
            <a:r>
              <a:rPr lang="ru-RU" dirty="0"/>
              <a:t>В Берлин.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029" y="560045"/>
            <a:ext cx="3335762" cy="554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08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476518"/>
            <a:ext cx="8946541" cy="577188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Идет берлинский почтальон,</a:t>
            </a:r>
            <a:br>
              <a:rPr lang="ru-RU" dirty="0"/>
            </a:br>
            <a:r>
              <a:rPr lang="ru-RU" dirty="0"/>
              <a:t>Последней почтой нагружен.</a:t>
            </a:r>
            <a:br>
              <a:rPr lang="ru-RU" dirty="0"/>
            </a:br>
            <a:r>
              <a:rPr lang="ru-RU" dirty="0"/>
              <a:t>Одет таким он франтом:</a:t>
            </a:r>
            <a:br>
              <a:rPr lang="ru-RU" dirty="0"/>
            </a:br>
            <a:r>
              <a:rPr lang="ru-RU" dirty="0"/>
              <a:t>Фуражка с красным кантом.</a:t>
            </a:r>
          </a:p>
          <a:p>
            <a:r>
              <a:rPr lang="ru-RU" dirty="0"/>
              <a:t>На темно-синем пиджаке</a:t>
            </a:r>
            <a:br>
              <a:rPr lang="ru-RU" dirty="0"/>
            </a:br>
            <a:r>
              <a:rPr lang="ru-RU" dirty="0"/>
              <a:t>Лазурные петлицы.</a:t>
            </a:r>
            <a:br>
              <a:rPr lang="ru-RU" dirty="0"/>
            </a:br>
            <a:r>
              <a:rPr lang="ru-RU" dirty="0"/>
              <a:t>Идет и держит он в руке</a:t>
            </a:r>
            <a:br>
              <a:rPr lang="ru-RU" dirty="0"/>
            </a:br>
            <a:r>
              <a:rPr lang="ru-RU" dirty="0"/>
              <a:t>Письмо из-за границы.</a:t>
            </a:r>
          </a:p>
          <a:p>
            <a:r>
              <a:rPr lang="ru-RU" dirty="0"/>
              <a:t>Кругом прохожие спешат.</a:t>
            </a:r>
            <a:br>
              <a:rPr lang="ru-RU" dirty="0"/>
            </a:br>
            <a:r>
              <a:rPr lang="ru-RU" dirty="0"/>
              <a:t>Машины шинами шуршат,</a:t>
            </a:r>
            <a:br>
              <a:rPr lang="ru-RU" dirty="0"/>
            </a:br>
            <a:r>
              <a:rPr lang="ru-RU" dirty="0"/>
              <a:t>Одна другой быстрее,</a:t>
            </a:r>
            <a:br>
              <a:rPr lang="ru-RU" dirty="0"/>
            </a:br>
            <a:r>
              <a:rPr lang="ru-RU" dirty="0"/>
              <a:t>По Липовой аллее.</a:t>
            </a:r>
          </a:p>
          <a:p>
            <a:r>
              <a:rPr lang="ru-RU" dirty="0"/>
              <a:t>Подводит к двери почтальон,</a:t>
            </a:r>
            <a:br>
              <a:rPr lang="ru-RU" dirty="0"/>
            </a:br>
            <a:r>
              <a:rPr lang="ru-RU" dirty="0"/>
              <a:t>Швейцару старому поклон.</a:t>
            </a:r>
            <a:br>
              <a:rPr lang="ru-RU" dirty="0"/>
            </a:br>
            <a:r>
              <a:rPr lang="ru-RU" dirty="0"/>
              <a:t>— Письмо для </a:t>
            </a:r>
            <a:r>
              <a:rPr lang="ru-RU" dirty="0" err="1"/>
              <a:t>герр</a:t>
            </a:r>
            <a:r>
              <a:rPr lang="ru-RU" dirty="0"/>
              <a:t> Житкова</a:t>
            </a:r>
            <a:br>
              <a:rPr lang="ru-RU" dirty="0"/>
            </a:br>
            <a:r>
              <a:rPr lang="ru-RU" dirty="0"/>
              <a:t>Из номера шестого!</a:t>
            </a:r>
          </a:p>
          <a:p>
            <a:r>
              <a:rPr lang="ru-RU" dirty="0"/>
              <a:t>— Вчера в одиннадцать часов</a:t>
            </a:r>
            <a:br>
              <a:rPr lang="ru-RU" dirty="0"/>
            </a:br>
            <a:r>
              <a:rPr lang="ru-RU" dirty="0"/>
              <a:t>Уехал в Англию Житков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312" y="1163033"/>
            <a:ext cx="5085366" cy="508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65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321972"/>
            <a:ext cx="8946541" cy="5926427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Письмо </a:t>
            </a:r>
            <a:r>
              <a:rPr lang="ru-RU" dirty="0"/>
              <a:t>само</a:t>
            </a:r>
            <a:br>
              <a:rPr lang="ru-RU" dirty="0"/>
            </a:br>
            <a:r>
              <a:rPr lang="ru-RU" dirty="0"/>
              <a:t>Никуда не пойдёт,</a:t>
            </a:r>
            <a:br>
              <a:rPr lang="ru-RU" dirty="0"/>
            </a:br>
            <a:r>
              <a:rPr lang="ru-RU" dirty="0"/>
              <a:t>Но в ящик его опусти —</a:t>
            </a:r>
            <a:br>
              <a:rPr lang="ru-RU" dirty="0"/>
            </a:br>
            <a:r>
              <a:rPr lang="ru-RU" dirty="0"/>
              <a:t>Оно пробежит,</a:t>
            </a:r>
            <a:br>
              <a:rPr lang="ru-RU" dirty="0"/>
            </a:br>
            <a:r>
              <a:rPr lang="ru-RU" dirty="0"/>
              <a:t>Пролетит,</a:t>
            </a:r>
            <a:br>
              <a:rPr lang="ru-RU" dirty="0"/>
            </a:br>
            <a:r>
              <a:rPr lang="ru-RU" dirty="0"/>
              <a:t>Проплывёт</a:t>
            </a:r>
            <a:br>
              <a:rPr lang="ru-RU" dirty="0"/>
            </a:br>
            <a:r>
              <a:rPr lang="ru-RU" dirty="0"/>
              <a:t>Тысячи вёрст пути</a:t>
            </a:r>
            <a:r>
              <a:rPr lang="ru-RU" dirty="0" smtClean="0"/>
              <a:t>.</a:t>
            </a:r>
          </a:p>
          <a:p>
            <a:r>
              <a:rPr lang="ru-RU" dirty="0"/>
              <a:t>Нетрудно письму</a:t>
            </a:r>
            <a:br>
              <a:rPr lang="ru-RU" dirty="0"/>
            </a:br>
            <a:r>
              <a:rPr lang="ru-RU" dirty="0"/>
              <a:t>Увидеть свет:</a:t>
            </a:r>
            <a:br>
              <a:rPr lang="ru-RU" dirty="0"/>
            </a:br>
            <a:r>
              <a:rPr lang="ru-RU" dirty="0"/>
              <a:t>Ему не нужен билет.</a:t>
            </a:r>
            <a:br>
              <a:rPr lang="ru-RU" dirty="0"/>
            </a:br>
            <a:r>
              <a:rPr lang="ru-RU" dirty="0"/>
              <a:t>На медные деньги</a:t>
            </a:r>
            <a:br>
              <a:rPr lang="ru-RU" dirty="0"/>
            </a:br>
            <a:r>
              <a:rPr lang="ru-RU" dirty="0"/>
              <a:t>Объедет мир</a:t>
            </a:r>
            <a:br>
              <a:rPr lang="ru-RU" dirty="0"/>
            </a:br>
            <a:r>
              <a:rPr lang="ru-RU" dirty="0"/>
              <a:t>Заклеенный</a:t>
            </a:r>
            <a:br>
              <a:rPr lang="ru-RU" dirty="0"/>
            </a:br>
            <a:r>
              <a:rPr lang="ru-RU" dirty="0"/>
              <a:t>Пассажир.</a:t>
            </a:r>
          </a:p>
          <a:p>
            <a:r>
              <a:rPr lang="ru-RU" dirty="0"/>
              <a:t>В дороге оно</a:t>
            </a:r>
            <a:br>
              <a:rPr lang="ru-RU" dirty="0"/>
            </a:br>
            <a:r>
              <a:rPr lang="ru-RU" dirty="0"/>
              <a:t>Не пьёт и не ест</a:t>
            </a:r>
            <a:br>
              <a:rPr lang="ru-RU" dirty="0"/>
            </a:br>
            <a:r>
              <a:rPr lang="ru-RU" dirty="0"/>
              <a:t>И только одно</a:t>
            </a:r>
            <a:br>
              <a:rPr lang="ru-RU" dirty="0"/>
            </a:br>
            <a:r>
              <a:rPr lang="ru-RU" dirty="0"/>
              <a:t>Говорит:</a:t>
            </a:r>
            <a:br>
              <a:rPr lang="ru-RU" dirty="0"/>
            </a:br>
            <a:r>
              <a:rPr lang="ru-RU" dirty="0"/>
              <a:t>— Срочное.</a:t>
            </a:r>
            <a:br>
              <a:rPr lang="ru-RU" dirty="0"/>
            </a:br>
            <a:r>
              <a:rPr lang="ru-RU" dirty="0"/>
              <a:t>Англия. Лондон.</a:t>
            </a:r>
            <a:br>
              <a:rPr lang="ru-RU" dirty="0"/>
            </a:br>
            <a:r>
              <a:rPr lang="ru-RU" dirty="0"/>
              <a:t>Вест, 14, </a:t>
            </a:r>
            <a:r>
              <a:rPr lang="ru-RU" dirty="0" err="1"/>
              <a:t>Бобкин</a:t>
            </a:r>
            <a:r>
              <a:rPr lang="ru-RU" dirty="0"/>
              <a:t>-стрит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82" y="1075057"/>
            <a:ext cx="5048515" cy="442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515156"/>
            <a:ext cx="8946541" cy="57332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Бежит, подбрасывая груз,</a:t>
            </a:r>
            <a:br>
              <a:rPr lang="ru-RU" dirty="0"/>
            </a:br>
            <a:r>
              <a:rPr lang="ru-RU" dirty="0"/>
              <a:t>За автобусом автобус.</a:t>
            </a:r>
            <a:br>
              <a:rPr lang="ru-RU" dirty="0"/>
            </a:br>
            <a:r>
              <a:rPr lang="ru-RU" dirty="0"/>
              <a:t>Качаются на крыше</a:t>
            </a:r>
            <a:br>
              <a:rPr lang="ru-RU" dirty="0"/>
            </a:br>
            <a:r>
              <a:rPr lang="ru-RU" dirty="0"/>
              <a:t>Плакаты и афиши.</a:t>
            </a:r>
            <a:br>
              <a:rPr lang="ru-RU" dirty="0"/>
            </a:br>
            <a:r>
              <a:rPr lang="ru-RU" dirty="0"/>
              <a:t>Кондуктор с лесенки кричит:</a:t>
            </a:r>
            <a:br>
              <a:rPr lang="ru-RU" dirty="0"/>
            </a:br>
            <a:r>
              <a:rPr lang="ru-RU" dirty="0"/>
              <a:t>— Конец маршрута. </a:t>
            </a:r>
            <a:r>
              <a:rPr lang="ru-RU" dirty="0" err="1"/>
              <a:t>Бобкин</a:t>
            </a:r>
            <a:r>
              <a:rPr lang="ru-RU" dirty="0"/>
              <a:t>-стрит!</a:t>
            </a:r>
          </a:p>
          <a:p>
            <a:r>
              <a:rPr lang="ru-RU" dirty="0"/>
              <a:t>По </a:t>
            </a:r>
            <a:r>
              <a:rPr lang="ru-RU" dirty="0" err="1"/>
              <a:t>Бобкин</a:t>
            </a:r>
            <a:r>
              <a:rPr lang="ru-RU" dirty="0"/>
              <a:t>-стрит, по </a:t>
            </a:r>
            <a:r>
              <a:rPr lang="ru-RU" dirty="0" err="1"/>
              <a:t>Бобкин</a:t>
            </a:r>
            <a:r>
              <a:rPr lang="ru-RU" dirty="0"/>
              <a:t>-стрит</a:t>
            </a:r>
            <a:br>
              <a:rPr lang="ru-RU" dirty="0"/>
            </a:br>
            <a:r>
              <a:rPr lang="ru-RU" dirty="0"/>
              <a:t>Шагает быстро мистер Смит</a:t>
            </a:r>
            <a:br>
              <a:rPr lang="ru-RU" dirty="0"/>
            </a:br>
            <a:r>
              <a:rPr lang="ru-RU" dirty="0"/>
              <a:t>В почтовой синей кепке,</a:t>
            </a:r>
            <a:br>
              <a:rPr lang="ru-RU" dirty="0"/>
            </a:br>
            <a:r>
              <a:rPr lang="ru-RU" dirty="0"/>
              <a:t>А сам он вроде щепки.</a:t>
            </a:r>
          </a:p>
          <a:p>
            <a:r>
              <a:rPr lang="ru-RU" dirty="0"/>
              <a:t>Идёт в четырнадцатый дом,</a:t>
            </a:r>
            <a:br>
              <a:rPr lang="ru-RU" dirty="0"/>
            </a:br>
            <a:r>
              <a:rPr lang="ru-RU" dirty="0"/>
              <a:t>Стучит висячим молотком</a:t>
            </a:r>
            <a:br>
              <a:rPr lang="ru-RU" dirty="0"/>
            </a:br>
            <a:r>
              <a:rPr lang="ru-RU" dirty="0"/>
              <a:t>И говорит сурово:</a:t>
            </a:r>
            <a:br>
              <a:rPr lang="ru-RU" dirty="0"/>
            </a:br>
            <a:r>
              <a:rPr lang="ru-RU" dirty="0"/>
              <a:t>— Для мистера Житкова.</a:t>
            </a:r>
            <a:br>
              <a:rPr lang="ru-RU" dirty="0"/>
            </a:br>
            <a:r>
              <a:rPr lang="ru-RU" dirty="0"/>
              <a:t>Швейцар глядит из-под очков</a:t>
            </a:r>
            <a:br>
              <a:rPr lang="ru-RU" dirty="0"/>
            </a:br>
            <a:r>
              <a:rPr lang="ru-RU" dirty="0"/>
              <a:t>На имя и фамилию</a:t>
            </a:r>
            <a:br>
              <a:rPr lang="ru-RU" dirty="0"/>
            </a:br>
            <a:r>
              <a:rPr lang="ru-RU" dirty="0"/>
              <a:t>И говорит: — Борис Житков</a:t>
            </a:r>
            <a:br>
              <a:rPr lang="ru-RU" dirty="0"/>
            </a:br>
            <a:r>
              <a:rPr lang="ru-RU" dirty="0"/>
              <a:t>Отправился в Бразилию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664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6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716" y="259535"/>
            <a:ext cx="6527421" cy="1400530"/>
          </a:xfrm>
        </p:spPr>
        <p:txBody>
          <a:bodyPr/>
          <a:lstStyle/>
          <a:p>
            <a:r>
              <a:rPr lang="ru-RU" dirty="0"/>
              <a:t>Наблюдение за трудом почтальона</a:t>
            </a:r>
            <a:br>
              <a:rPr lang="ru-RU" dirty="0"/>
            </a:br>
            <a:r>
              <a:rPr lang="ru-RU" dirty="0"/>
              <a:t>Цели: продолжать наблюдение за трудом почтальона; обогащать словарный запас за счет специфической лексики; воспитывать уважение к людям труда.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971" y="0"/>
            <a:ext cx="48120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5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612" y="610484"/>
            <a:ext cx="7461138" cy="5803195"/>
          </a:xfrm>
        </p:spPr>
        <p:txBody>
          <a:bodyPr>
            <a:normAutofit/>
          </a:bodyPr>
          <a:lstStyle/>
          <a:p>
            <a:r>
              <a:rPr lang="ru-RU" dirty="0"/>
              <a:t>П.И. «У медведя во бору». Цель игры. Развивать речевую активность детей, умение соотносить свои действия со словом, быстро реагировать на словесный сигнал, упражнять в произношении звука </a:t>
            </a:r>
            <a:r>
              <a:rPr lang="ru-RU" dirty="0"/>
              <a:t>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Беседа «Как был наказан любопытный язычок»</a:t>
            </a:r>
          </a:p>
          <a:p>
            <a:r>
              <a:rPr lang="ru-RU" dirty="0"/>
              <a:t>Цели: дать детям знания о том, что железные предметы зимой очень опасны, что нельзя к ним прикасаться языком, губами и голыми ручками;</a:t>
            </a:r>
          </a:p>
          <a:p>
            <a:r>
              <a:rPr lang="ru-RU" dirty="0"/>
              <a:t>научить заботиться о своей безопасности, предупредить несчастный случай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295" y="1700011"/>
            <a:ext cx="4553706" cy="51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196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</TotalTime>
  <Words>230</Words>
  <Application>Microsoft Office PowerPoint</Application>
  <PresentationFormat>Широкоэкранный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Ион</vt:lpstr>
      <vt:lpstr>Неделя  ПРАЗДНИЧНАЯ ПОЧТА</vt:lpstr>
      <vt:lpstr>Проведение дидактической игры «Кому это надо?»  Задачи: формировать знания детей о профессиях взрослых, профессиональных принадлежностях, формы одежды по профессиям, её функциям  Чтение стихотворения С.Я Маршака "Почта"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Наблюдение за трудом почтальона Цели: продолжать наблюдение за трудом почтальона; обогащать словарный запас за счет специфической лексики; воспитывать уважение к людям труда. </vt:lpstr>
      <vt:lpstr>Презентация PowerPoint</vt:lpstr>
      <vt:lpstr>Презентация PowerPoint</vt:lpstr>
      <vt:lpstr>Ситуативный разговор «Мой домашний адрес» Цель: Учить детей называть свой домашний адрес , город в котором он живет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ПРАЗДНИЧНАЯ ПОЧТА</dc:title>
  <dc:creator>Алёна Щукина</dc:creator>
  <cp:lastModifiedBy>Алёна Щукина</cp:lastModifiedBy>
  <cp:revision>3</cp:revision>
  <dcterms:created xsi:type="dcterms:W3CDTF">2020-05-05T16:59:41Z</dcterms:created>
  <dcterms:modified xsi:type="dcterms:W3CDTF">2020-05-05T17:19:42Z</dcterms:modified>
</cp:coreProperties>
</file>